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13" r="10510"/>
          <a:stretch/>
        </p:blipFill>
        <p:spPr>
          <a:xfrm>
            <a:off x="3029283" y="962991"/>
            <a:ext cx="2567353" cy="5367528"/>
          </a:xfrm>
          <a:prstGeom prst="rect">
            <a:avLst/>
          </a:prstGeom>
        </p:spPr>
      </p:pic>
      <p:sp>
        <p:nvSpPr>
          <p:cNvPr id="5" name="Rectangle 69"/>
          <p:cNvSpPr>
            <a:spLocks noChangeArrowheads="1"/>
          </p:cNvSpPr>
          <p:nvPr/>
        </p:nvSpPr>
        <p:spPr bwMode="auto">
          <a:xfrm>
            <a:off x="3686892" y="663083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0"/>
          <p:cNvSpPr>
            <a:spLocks noChangeArrowheads="1"/>
          </p:cNvSpPr>
          <p:nvPr/>
        </p:nvSpPr>
        <p:spPr bwMode="auto">
          <a:xfrm rot="16200000">
            <a:off x="3790707" y="568344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A213P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1"/>
          <p:cNvSpPr>
            <a:spLocks noChangeArrowheads="1"/>
          </p:cNvSpPr>
          <p:nvPr/>
        </p:nvSpPr>
        <p:spPr bwMode="auto">
          <a:xfrm rot="16200000">
            <a:off x="4035460" y="610823"/>
            <a:ext cx="45204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F214P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2"/>
          <p:cNvSpPr>
            <a:spLocks noChangeArrowheads="1"/>
          </p:cNvSpPr>
          <p:nvPr/>
        </p:nvSpPr>
        <p:spPr bwMode="auto">
          <a:xfrm rot="16200000">
            <a:off x="4247061" y="589984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V215P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73"/>
          <p:cNvSpPr>
            <a:spLocks noChangeArrowheads="1"/>
          </p:cNvSpPr>
          <p:nvPr/>
        </p:nvSpPr>
        <p:spPr bwMode="auto">
          <a:xfrm rot="16200000">
            <a:off x="4341479" y="496208"/>
            <a:ext cx="647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l-GR" altLang="de-DE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sz="1200" dirty="0">
                <a:solidFill>
                  <a:srgbClr val="000000"/>
                </a:solidFill>
              </a:rPr>
              <a:t>213-216</a:t>
            </a:r>
            <a:endParaRPr lang="de-DE" altLang="de-DE" sz="1200" dirty="0"/>
          </a:p>
        </p:txBody>
      </p:sp>
      <p:sp>
        <p:nvSpPr>
          <p:cNvPr id="10" name="Rectangle 74"/>
          <p:cNvSpPr>
            <a:spLocks noChangeArrowheads="1"/>
          </p:cNvSpPr>
          <p:nvPr/>
        </p:nvSpPr>
        <p:spPr bwMode="auto">
          <a:xfrm>
            <a:off x="4975597" y="663083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642008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930713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883521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124266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339875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528068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7" name="Line 67"/>
          <p:cNvSpPr>
            <a:spLocks noChangeShapeType="1"/>
          </p:cNvSpPr>
          <p:nvPr/>
        </p:nvSpPr>
        <p:spPr bwMode="auto">
          <a:xfrm>
            <a:off x="3699480" y="227023"/>
            <a:ext cx="1440000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4244752" y="28603"/>
            <a:ext cx="34945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5225562" y="894857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L-685,458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5393709" y="3043908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5393709" y="5619601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>
                <a:solidFill>
                  <a:srgbClr val="000000"/>
                </a:solidFill>
                <a:cs typeface="Arial" panose="020B0604020202020204" pitchFamily="34" charset="0"/>
              </a:rPr>
              <a:t>A</a:t>
            </a:r>
            <a:r>
              <a:rPr lang="el-GR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β</a:t>
            </a:r>
            <a:endParaRPr lang="de-DE" altLang="de-DE" sz="1200" dirty="0">
              <a:cs typeface="Arial" panose="020B0604020202020204" pitchFamily="34" charset="0"/>
            </a:endParaRPr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5393709" y="5214017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5393709" y="2809934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" name="Rectangle 59"/>
          <p:cNvSpPr>
            <a:spLocks noChangeArrowheads="1"/>
          </p:cNvSpPr>
          <p:nvPr/>
        </p:nvSpPr>
        <p:spPr bwMode="auto">
          <a:xfrm>
            <a:off x="3259166" y="307389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" name="Line 60"/>
          <p:cNvSpPr>
            <a:spLocks noChangeShapeType="1"/>
          </p:cNvSpPr>
          <p:nvPr/>
        </p:nvSpPr>
        <p:spPr bwMode="auto">
          <a:xfrm>
            <a:off x="3376594" y="316623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59"/>
          <p:cNvSpPr>
            <a:spLocks noChangeArrowheads="1"/>
          </p:cNvSpPr>
          <p:nvPr/>
        </p:nvSpPr>
        <p:spPr bwMode="auto">
          <a:xfrm>
            <a:off x="3259166" y="330012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" name="Line 60"/>
          <p:cNvSpPr>
            <a:spLocks noChangeShapeType="1"/>
          </p:cNvSpPr>
          <p:nvPr/>
        </p:nvSpPr>
        <p:spPr bwMode="auto">
          <a:xfrm>
            <a:off x="3376594" y="339246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3174208" y="278684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9" name="Line 60"/>
          <p:cNvSpPr>
            <a:spLocks noChangeShapeType="1"/>
          </p:cNvSpPr>
          <p:nvPr/>
        </p:nvSpPr>
        <p:spPr bwMode="auto">
          <a:xfrm>
            <a:off x="3376594" y="284584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3174208" y="267025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" name="Line 60"/>
          <p:cNvSpPr>
            <a:spLocks noChangeShapeType="1"/>
          </p:cNvSpPr>
          <p:nvPr/>
        </p:nvSpPr>
        <p:spPr bwMode="auto">
          <a:xfrm>
            <a:off x="3376594" y="277688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59"/>
          <p:cNvSpPr>
            <a:spLocks noChangeArrowheads="1"/>
          </p:cNvSpPr>
          <p:nvPr/>
        </p:nvSpPr>
        <p:spPr bwMode="auto">
          <a:xfrm>
            <a:off x="3089248" y="1606817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>
            <a:off x="3376594" y="169881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59"/>
          <p:cNvSpPr>
            <a:spLocks noChangeArrowheads="1"/>
          </p:cNvSpPr>
          <p:nvPr/>
        </p:nvSpPr>
        <p:spPr bwMode="auto">
          <a:xfrm>
            <a:off x="3174208" y="177297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35" name="Line 60"/>
          <p:cNvSpPr>
            <a:spLocks noChangeShapeType="1"/>
          </p:cNvSpPr>
          <p:nvPr/>
        </p:nvSpPr>
        <p:spPr bwMode="auto">
          <a:xfrm>
            <a:off x="3376594" y="186497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>
            <a:off x="3376594" y="202042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59"/>
          <p:cNvSpPr>
            <a:spLocks noChangeArrowheads="1"/>
          </p:cNvSpPr>
          <p:nvPr/>
        </p:nvSpPr>
        <p:spPr bwMode="auto">
          <a:xfrm>
            <a:off x="3174208" y="216846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38" name="Line 60"/>
          <p:cNvSpPr>
            <a:spLocks noChangeShapeType="1"/>
          </p:cNvSpPr>
          <p:nvPr/>
        </p:nvSpPr>
        <p:spPr bwMode="auto">
          <a:xfrm>
            <a:off x="3376594" y="226046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59"/>
          <p:cNvSpPr>
            <a:spLocks noChangeArrowheads="1"/>
          </p:cNvSpPr>
          <p:nvPr/>
        </p:nvSpPr>
        <p:spPr bwMode="auto">
          <a:xfrm>
            <a:off x="3174208" y="234331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0" name="Line 60"/>
          <p:cNvSpPr>
            <a:spLocks noChangeShapeType="1"/>
          </p:cNvSpPr>
          <p:nvPr/>
        </p:nvSpPr>
        <p:spPr bwMode="auto">
          <a:xfrm>
            <a:off x="3376594" y="243531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59"/>
          <p:cNvSpPr>
            <a:spLocks noChangeArrowheads="1"/>
          </p:cNvSpPr>
          <p:nvPr/>
        </p:nvSpPr>
        <p:spPr bwMode="auto">
          <a:xfrm>
            <a:off x="3174208" y="192808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42" name="Rectangle 59"/>
          <p:cNvSpPr>
            <a:spLocks noChangeArrowheads="1"/>
          </p:cNvSpPr>
          <p:nvPr/>
        </p:nvSpPr>
        <p:spPr bwMode="auto">
          <a:xfrm>
            <a:off x="3204732" y="5422290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3" name="Line 60"/>
          <p:cNvSpPr>
            <a:spLocks noChangeShapeType="1"/>
          </p:cNvSpPr>
          <p:nvPr/>
        </p:nvSpPr>
        <p:spPr bwMode="auto">
          <a:xfrm>
            <a:off x="3322160" y="551462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59"/>
          <p:cNvSpPr>
            <a:spLocks noChangeArrowheads="1"/>
          </p:cNvSpPr>
          <p:nvPr/>
        </p:nvSpPr>
        <p:spPr bwMode="auto">
          <a:xfrm>
            <a:off x="3204732" y="5648520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5" name="Line 60"/>
          <p:cNvSpPr>
            <a:spLocks noChangeShapeType="1"/>
          </p:cNvSpPr>
          <p:nvPr/>
        </p:nvSpPr>
        <p:spPr bwMode="auto">
          <a:xfrm>
            <a:off x="3322160" y="574085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59"/>
          <p:cNvSpPr>
            <a:spLocks noChangeArrowheads="1"/>
          </p:cNvSpPr>
          <p:nvPr/>
        </p:nvSpPr>
        <p:spPr bwMode="auto">
          <a:xfrm>
            <a:off x="3119774" y="512168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7" name="Line 60"/>
          <p:cNvSpPr>
            <a:spLocks noChangeShapeType="1"/>
          </p:cNvSpPr>
          <p:nvPr/>
        </p:nvSpPr>
        <p:spPr bwMode="auto">
          <a:xfrm>
            <a:off x="3322160" y="518067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59"/>
          <p:cNvSpPr>
            <a:spLocks noChangeArrowheads="1"/>
          </p:cNvSpPr>
          <p:nvPr/>
        </p:nvSpPr>
        <p:spPr bwMode="auto">
          <a:xfrm>
            <a:off x="3119774" y="500509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9" name="Line 60"/>
          <p:cNvSpPr>
            <a:spLocks noChangeShapeType="1"/>
          </p:cNvSpPr>
          <p:nvPr/>
        </p:nvSpPr>
        <p:spPr bwMode="auto">
          <a:xfrm>
            <a:off x="3322160" y="511171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59"/>
          <p:cNvSpPr>
            <a:spLocks noChangeArrowheads="1"/>
          </p:cNvSpPr>
          <p:nvPr/>
        </p:nvSpPr>
        <p:spPr bwMode="auto">
          <a:xfrm>
            <a:off x="3034814" y="3950812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1" name="Line 60"/>
          <p:cNvSpPr>
            <a:spLocks noChangeShapeType="1"/>
          </p:cNvSpPr>
          <p:nvPr/>
        </p:nvSpPr>
        <p:spPr bwMode="auto">
          <a:xfrm>
            <a:off x="3322160" y="404281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9"/>
          <p:cNvSpPr>
            <a:spLocks noChangeArrowheads="1"/>
          </p:cNvSpPr>
          <p:nvPr/>
        </p:nvSpPr>
        <p:spPr bwMode="auto">
          <a:xfrm>
            <a:off x="3119774" y="413309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53" name="Line 60"/>
          <p:cNvSpPr>
            <a:spLocks noChangeShapeType="1"/>
          </p:cNvSpPr>
          <p:nvPr/>
        </p:nvSpPr>
        <p:spPr bwMode="auto">
          <a:xfrm>
            <a:off x="3322160" y="422509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Line 60"/>
          <p:cNvSpPr>
            <a:spLocks noChangeShapeType="1"/>
          </p:cNvSpPr>
          <p:nvPr/>
        </p:nvSpPr>
        <p:spPr bwMode="auto">
          <a:xfrm>
            <a:off x="3322160" y="437980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9"/>
          <p:cNvSpPr>
            <a:spLocks noChangeArrowheads="1"/>
          </p:cNvSpPr>
          <p:nvPr/>
        </p:nvSpPr>
        <p:spPr bwMode="auto">
          <a:xfrm>
            <a:off x="3119774" y="452711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56" name="Line 60"/>
          <p:cNvSpPr>
            <a:spLocks noChangeShapeType="1"/>
          </p:cNvSpPr>
          <p:nvPr/>
        </p:nvSpPr>
        <p:spPr bwMode="auto">
          <a:xfrm>
            <a:off x="3322160" y="461911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9"/>
          <p:cNvSpPr>
            <a:spLocks noChangeArrowheads="1"/>
          </p:cNvSpPr>
          <p:nvPr/>
        </p:nvSpPr>
        <p:spPr bwMode="auto">
          <a:xfrm>
            <a:off x="3119774" y="470196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8" name="Line 60"/>
          <p:cNvSpPr>
            <a:spLocks noChangeShapeType="1"/>
          </p:cNvSpPr>
          <p:nvPr/>
        </p:nvSpPr>
        <p:spPr bwMode="auto">
          <a:xfrm>
            <a:off x="3322160" y="479396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9"/>
          <p:cNvSpPr>
            <a:spLocks noChangeArrowheads="1"/>
          </p:cNvSpPr>
          <p:nvPr/>
        </p:nvSpPr>
        <p:spPr bwMode="auto">
          <a:xfrm>
            <a:off x="3119774" y="428747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60" name="Rectangle 73"/>
          <p:cNvSpPr>
            <a:spLocks noChangeArrowheads="1"/>
          </p:cNvSpPr>
          <p:nvPr/>
        </p:nvSpPr>
        <p:spPr bwMode="auto">
          <a:xfrm rot="16200000">
            <a:off x="4553376" y="496208"/>
            <a:ext cx="647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l-GR" altLang="de-DE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sz="1200" dirty="0" smtClean="0">
                <a:solidFill>
                  <a:srgbClr val="000000"/>
                </a:solidFill>
              </a:rPr>
              <a:t>213-217</a:t>
            </a:r>
            <a:endParaRPr lang="de-DE" altLang="de-DE" sz="1200" dirty="0"/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739965" y="84869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pic>
        <p:nvPicPr>
          <p:cNvPr id="108" name="Grafik 10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54" b="13891"/>
          <a:stretch/>
        </p:blipFill>
        <p:spPr>
          <a:xfrm>
            <a:off x="6884416" y="3870634"/>
            <a:ext cx="2923032" cy="2032000"/>
          </a:xfrm>
          <a:prstGeom prst="rect">
            <a:avLst/>
          </a:prstGeom>
        </p:spPr>
      </p:pic>
      <p:pic>
        <p:nvPicPr>
          <p:cNvPr id="109" name="Grafik 10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371" y="1554035"/>
            <a:ext cx="2203704" cy="2121408"/>
          </a:xfrm>
          <a:prstGeom prst="rect">
            <a:avLst/>
          </a:prstGeom>
        </p:spPr>
      </p:pic>
      <p:sp>
        <p:nvSpPr>
          <p:cNvPr id="111" name="Rectangle 15"/>
          <p:cNvSpPr>
            <a:spLocks noChangeArrowheads="1"/>
          </p:cNvSpPr>
          <p:nvPr/>
        </p:nvSpPr>
        <p:spPr bwMode="auto">
          <a:xfrm>
            <a:off x="9105211" y="5506570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200" dirty="0">
                <a:solidFill>
                  <a:srgbClr val="000000"/>
                </a:solidFill>
                <a:cs typeface="Arial" panose="020B0604020202020204" pitchFamily="34" charset="0"/>
              </a:rPr>
              <a:t>A</a:t>
            </a:r>
            <a:r>
              <a:rPr lang="el-GR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β</a:t>
            </a:r>
            <a:endParaRPr lang="de-DE" altLang="de-DE" sz="1200" dirty="0">
              <a:cs typeface="Arial" panose="020B0604020202020204" pitchFamily="34" charset="0"/>
            </a:endParaRPr>
          </a:p>
        </p:txBody>
      </p:sp>
      <p:sp>
        <p:nvSpPr>
          <p:cNvPr id="112" name="Rectangle 12"/>
          <p:cNvSpPr>
            <a:spLocks noChangeArrowheads="1"/>
          </p:cNvSpPr>
          <p:nvPr/>
        </p:nvSpPr>
        <p:spPr bwMode="auto">
          <a:xfrm>
            <a:off x="9105211" y="5132736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3" name="Rectangle 59"/>
          <p:cNvSpPr>
            <a:spLocks noChangeArrowheads="1"/>
          </p:cNvSpPr>
          <p:nvPr/>
        </p:nvSpPr>
        <p:spPr bwMode="auto">
          <a:xfrm>
            <a:off x="7040590" y="5397140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4" name="Line 60"/>
          <p:cNvSpPr>
            <a:spLocks noChangeShapeType="1"/>
          </p:cNvSpPr>
          <p:nvPr/>
        </p:nvSpPr>
        <p:spPr bwMode="auto">
          <a:xfrm>
            <a:off x="7158018" y="548947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Rectangle 59"/>
          <p:cNvSpPr>
            <a:spLocks noChangeArrowheads="1"/>
          </p:cNvSpPr>
          <p:nvPr/>
        </p:nvSpPr>
        <p:spPr bwMode="auto">
          <a:xfrm>
            <a:off x="7040590" y="557098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6" name="Line 60"/>
          <p:cNvSpPr>
            <a:spLocks noChangeShapeType="1"/>
          </p:cNvSpPr>
          <p:nvPr/>
        </p:nvSpPr>
        <p:spPr bwMode="auto">
          <a:xfrm>
            <a:off x="7158018" y="566331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Rectangle 59"/>
          <p:cNvSpPr>
            <a:spLocks noChangeArrowheads="1"/>
          </p:cNvSpPr>
          <p:nvPr/>
        </p:nvSpPr>
        <p:spPr bwMode="auto">
          <a:xfrm>
            <a:off x="6955632" y="512034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8" name="Line 60"/>
          <p:cNvSpPr>
            <a:spLocks noChangeShapeType="1"/>
          </p:cNvSpPr>
          <p:nvPr/>
        </p:nvSpPr>
        <p:spPr bwMode="auto">
          <a:xfrm>
            <a:off x="7158018" y="517933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59"/>
          <p:cNvSpPr>
            <a:spLocks noChangeArrowheads="1"/>
          </p:cNvSpPr>
          <p:nvPr/>
        </p:nvSpPr>
        <p:spPr bwMode="auto">
          <a:xfrm>
            <a:off x="6955632" y="500375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0" name="Line 60"/>
          <p:cNvSpPr>
            <a:spLocks noChangeShapeType="1"/>
          </p:cNvSpPr>
          <p:nvPr/>
        </p:nvSpPr>
        <p:spPr bwMode="auto">
          <a:xfrm>
            <a:off x="7158018" y="511037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Rectangle 59"/>
          <p:cNvSpPr>
            <a:spLocks noChangeArrowheads="1"/>
          </p:cNvSpPr>
          <p:nvPr/>
        </p:nvSpPr>
        <p:spPr bwMode="auto">
          <a:xfrm>
            <a:off x="6870672" y="4020917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2" name="Line 60"/>
          <p:cNvSpPr>
            <a:spLocks noChangeShapeType="1"/>
          </p:cNvSpPr>
          <p:nvPr/>
        </p:nvSpPr>
        <p:spPr bwMode="auto">
          <a:xfrm>
            <a:off x="7158018" y="411291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Rectangle 59"/>
          <p:cNvSpPr>
            <a:spLocks noChangeArrowheads="1"/>
          </p:cNvSpPr>
          <p:nvPr/>
        </p:nvSpPr>
        <p:spPr bwMode="auto">
          <a:xfrm>
            <a:off x="6955632" y="416985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24" name="Line 60"/>
          <p:cNvSpPr>
            <a:spLocks noChangeShapeType="1"/>
          </p:cNvSpPr>
          <p:nvPr/>
        </p:nvSpPr>
        <p:spPr bwMode="auto">
          <a:xfrm>
            <a:off x="7158018" y="426185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Line 60"/>
          <p:cNvSpPr>
            <a:spLocks noChangeShapeType="1"/>
          </p:cNvSpPr>
          <p:nvPr/>
        </p:nvSpPr>
        <p:spPr bwMode="auto">
          <a:xfrm>
            <a:off x="7158018" y="442609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Rectangle 59"/>
          <p:cNvSpPr>
            <a:spLocks noChangeArrowheads="1"/>
          </p:cNvSpPr>
          <p:nvPr/>
        </p:nvSpPr>
        <p:spPr bwMode="auto">
          <a:xfrm>
            <a:off x="6955632" y="456388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27" name="Line 60"/>
          <p:cNvSpPr>
            <a:spLocks noChangeShapeType="1"/>
          </p:cNvSpPr>
          <p:nvPr/>
        </p:nvSpPr>
        <p:spPr bwMode="auto">
          <a:xfrm>
            <a:off x="7158018" y="465587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Rectangle 59"/>
          <p:cNvSpPr>
            <a:spLocks noChangeArrowheads="1"/>
          </p:cNvSpPr>
          <p:nvPr/>
        </p:nvSpPr>
        <p:spPr bwMode="auto">
          <a:xfrm>
            <a:off x="6955632" y="473873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9" name="Line 60"/>
          <p:cNvSpPr>
            <a:spLocks noChangeShapeType="1"/>
          </p:cNvSpPr>
          <p:nvPr/>
        </p:nvSpPr>
        <p:spPr bwMode="auto">
          <a:xfrm>
            <a:off x="7158018" y="483073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Rectangle 59"/>
          <p:cNvSpPr>
            <a:spLocks noChangeArrowheads="1"/>
          </p:cNvSpPr>
          <p:nvPr/>
        </p:nvSpPr>
        <p:spPr bwMode="auto">
          <a:xfrm>
            <a:off x="6955632" y="433376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31" name="Rectangle 69"/>
          <p:cNvSpPr>
            <a:spLocks noChangeArrowheads="1"/>
          </p:cNvSpPr>
          <p:nvPr/>
        </p:nvSpPr>
        <p:spPr bwMode="auto">
          <a:xfrm>
            <a:off x="7307774" y="1253302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70"/>
          <p:cNvSpPr>
            <a:spLocks noChangeArrowheads="1"/>
          </p:cNvSpPr>
          <p:nvPr/>
        </p:nvSpPr>
        <p:spPr bwMode="auto">
          <a:xfrm rot="16200000">
            <a:off x="7411589" y="1158563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A213P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71"/>
          <p:cNvSpPr>
            <a:spLocks noChangeArrowheads="1"/>
          </p:cNvSpPr>
          <p:nvPr/>
        </p:nvSpPr>
        <p:spPr bwMode="auto">
          <a:xfrm rot="16200000">
            <a:off x="7656342" y="1201042"/>
            <a:ext cx="45204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F214P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72"/>
          <p:cNvSpPr>
            <a:spLocks noChangeArrowheads="1"/>
          </p:cNvSpPr>
          <p:nvPr/>
        </p:nvSpPr>
        <p:spPr bwMode="auto">
          <a:xfrm rot="16200000">
            <a:off x="7867943" y="1180203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V215P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73"/>
          <p:cNvSpPr>
            <a:spLocks noChangeArrowheads="1"/>
          </p:cNvSpPr>
          <p:nvPr/>
        </p:nvSpPr>
        <p:spPr bwMode="auto">
          <a:xfrm rot="16200000">
            <a:off x="7986176" y="1086427"/>
            <a:ext cx="647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l-GR" altLang="de-DE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sz="1200" dirty="0">
                <a:solidFill>
                  <a:srgbClr val="000000"/>
                </a:solidFill>
              </a:rPr>
              <a:t>213-216</a:t>
            </a:r>
            <a:endParaRPr lang="de-DE" altLang="de-DE" sz="1200" dirty="0"/>
          </a:p>
        </p:txBody>
      </p:sp>
      <p:sp>
        <p:nvSpPr>
          <p:cNvPr id="136" name="Rectangle 74"/>
          <p:cNvSpPr>
            <a:spLocks noChangeArrowheads="1"/>
          </p:cNvSpPr>
          <p:nvPr/>
        </p:nvSpPr>
        <p:spPr bwMode="auto">
          <a:xfrm>
            <a:off x="8672682" y="1253302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262890" y="143891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8" name="Textfeld 13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627798" y="143891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504403" y="143891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40" name="Textfeld 13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745148" y="143891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960757" y="143891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172765" y="143891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43" name="Line 67"/>
          <p:cNvSpPr>
            <a:spLocks noChangeShapeType="1"/>
          </p:cNvSpPr>
          <p:nvPr/>
        </p:nvSpPr>
        <p:spPr bwMode="auto">
          <a:xfrm>
            <a:off x="7320362" y="817242"/>
            <a:ext cx="1440000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Rectangle 36"/>
          <p:cNvSpPr>
            <a:spLocks noChangeArrowheads="1"/>
          </p:cNvSpPr>
          <p:nvPr/>
        </p:nvSpPr>
        <p:spPr bwMode="auto">
          <a:xfrm>
            <a:off x="7822354" y="618822"/>
            <a:ext cx="4360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POPC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5" name="Rectangle 6"/>
          <p:cNvSpPr>
            <a:spLocks noChangeArrowheads="1"/>
          </p:cNvSpPr>
          <p:nvPr/>
        </p:nvSpPr>
        <p:spPr bwMode="auto">
          <a:xfrm>
            <a:off x="8952811" y="1485076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L-685,458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73"/>
          <p:cNvSpPr>
            <a:spLocks noChangeArrowheads="1"/>
          </p:cNvSpPr>
          <p:nvPr/>
        </p:nvSpPr>
        <p:spPr bwMode="auto">
          <a:xfrm rot="16200000">
            <a:off x="8212362" y="1086427"/>
            <a:ext cx="647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l-GR" altLang="de-DE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sz="1200" dirty="0" smtClean="0">
                <a:solidFill>
                  <a:srgbClr val="000000"/>
                </a:solidFill>
              </a:rPr>
              <a:t>213-217</a:t>
            </a:r>
            <a:endParaRPr lang="de-DE" altLang="de-DE" sz="1200" dirty="0"/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398951" y="143891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66" name="Rectangle 59"/>
          <p:cNvSpPr>
            <a:spLocks noChangeArrowheads="1"/>
          </p:cNvSpPr>
          <p:nvPr/>
        </p:nvSpPr>
        <p:spPr bwMode="auto">
          <a:xfrm>
            <a:off x="6961841" y="3234024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7" name="Line 60"/>
          <p:cNvSpPr>
            <a:spLocks noChangeShapeType="1"/>
          </p:cNvSpPr>
          <p:nvPr/>
        </p:nvSpPr>
        <p:spPr bwMode="auto">
          <a:xfrm>
            <a:off x="7079269" y="332635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Rectangle 59"/>
          <p:cNvSpPr>
            <a:spLocks noChangeArrowheads="1"/>
          </p:cNvSpPr>
          <p:nvPr/>
        </p:nvSpPr>
        <p:spPr bwMode="auto">
          <a:xfrm>
            <a:off x="6961841" y="3490415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9" name="Line 60"/>
          <p:cNvSpPr>
            <a:spLocks noChangeShapeType="1"/>
          </p:cNvSpPr>
          <p:nvPr/>
        </p:nvSpPr>
        <p:spPr bwMode="auto">
          <a:xfrm>
            <a:off x="7079269" y="358274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Rectangle 59"/>
          <p:cNvSpPr>
            <a:spLocks noChangeArrowheads="1"/>
          </p:cNvSpPr>
          <p:nvPr/>
        </p:nvSpPr>
        <p:spPr bwMode="auto">
          <a:xfrm>
            <a:off x="6876883" y="290642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1" name="Line 60"/>
          <p:cNvSpPr>
            <a:spLocks noChangeShapeType="1"/>
          </p:cNvSpPr>
          <p:nvPr/>
        </p:nvSpPr>
        <p:spPr bwMode="auto">
          <a:xfrm>
            <a:off x="7079269" y="296542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Rectangle 59"/>
          <p:cNvSpPr>
            <a:spLocks noChangeArrowheads="1"/>
          </p:cNvSpPr>
          <p:nvPr/>
        </p:nvSpPr>
        <p:spPr bwMode="auto">
          <a:xfrm>
            <a:off x="6876883" y="278983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3" name="Line 60"/>
          <p:cNvSpPr>
            <a:spLocks noChangeShapeType="1"/>
          </p:cNvSpPr>
          <p:nvPr/>
        </p:nvSpPr>
        <p:spPr bwMode="auto">
          <a:xfrm>
            <a:off x="7079269" y="289646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Rectangle 59"/>
          <p:cNvSpPr>
            <a:spLocks noChangeArrowheads="1"/>
          </p:cNvSpPr>
          <p:nvPr/>
        </p:nvSpPr>
        <p:spPr bwMode="auto">
          <a:xfrm>
            <a:off x="6791923" y="1737151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5" name="Line 60"/>
          <p:cNvSpPr>
            <a:spLocks noChangeShapeType="1"/>
          </p:cNvSpPr>
          <p:nvPr/>
        </p:nvSpPr>
        <p:spPr bwMode="auto">
          <a:xfrm>
            <a:off x="7079269" y="182915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Rectangle 59"/>
          <p:cNvSpPr>
            <a:spLocks noChangeArrowheads="1"/>
          </p:cNvSpPr>
          <p:nvPr/>
        </p:nvSpPr>
        <p:spPr bwMode="auto">
          <a:xfrm>
            <a:off x="6876883" y="192419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77" name="Line 60"/>
          <p:cNvSpPr>
            <a:spLocks noChangeShapeType="1"/>
          </p:cNvSpPr>
          <p:nvPr/>
        </p:nvSpPr>
        <p:spPr bwMode="auto">
          <a:xfrm>
            <a:off x="7079269" y="201619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Line 60"/>
          <p:cNvSpPr>
            <a:spLocks noChangeShapeType="1"/>
          </p:cNvSpPr>
          <p:nvPr/>
        </p:nvSpPr>
        <p:spPr bwMode="auto">
          <a:xfrm>
            <a:off x="7079269" y="218042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Rectangle 59"/>
          <p:cNvSpPr>
            <a:spLocks noChangeArrowheads="1"/>
          </p:cNvSpPr>
          <p:nvPr/>
        </p:nvSpPr>
        <p:spPr bwMode="auto">
          <a:xfrm>
            <a:off x="6876883" y="231821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80" name="Line 60"/>
          <p:cNvSpPr>
            <a:spLocks noChangeShapeType="1"/>
          </p:cNvSpPr>
          <p:nvPr/>
        </p:nvSpPr>
        <p:spPr bwMode="auto">
          <a:xfrm>
            <a:off x="7079269" y="241021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Rectangle 59"/>
          <p:cNvSpPr>
            <a:spLocks noChangeArrowheads="1"/>
          </p:cNvSpPr>
          <p:nvPr/>
        </p:nvSpPr>
        <p:spPr bwMode="auto">
          <a:xfrm>
            <a:off x="6876883" y="249306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2" name="Line 60"/>
          <p:cNvSpPr>
            <a:spLocks noChangeShapeType="1"/>
          </p:cNvSpPr>
          <p:nvPr/>
        </p:nvSpPr>
        <p:spPr bwMode="auto">
          <a:xfrm>
            <a:off x="7079269" y="258506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Rectangle 59"/>
          <p:cNvSpPr>
            <a:spLocks noChangeArrowheads="1"/>
          </p:cNvSpPr>
          <p:nvPr/>
        </p:nvSpPr>
        <p:spPr bwMode="auto">
          <a:xfrm>
            <a:off x="6876883" y="208809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84" name="Rectangle 17"/>
          <p:cNvSpPr>
            <a:spLocks noChangeArrowheads="1"/>
          </p:cNvSpPr>
          <p:nvPr/>
        </p:nvSpPr>
        <p:spPr bwMode="auto">
          <a:xfrm>
            <a:off x="9105211" y="3143253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5" name="Rectangle 12"/>
          <p:cNvSpPr>
            <a:spLocks noChangeArrowheads="1"/>
          </p:cNvSpPr>
          <p:nvPr/>
        </p:nvSpPr>
        <p:spPr bwMode="auto">
          <a:xfrm>
            <a:off x="9105211" y="2909279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563815" y="2776881"/>
            <a:ext cx="1711570" cy="707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Rechteck 147"/>
          <p:cNvSpPr/>
          <p:nvPr/>
        </p:nvSpPr>
        <p:spPr>
          <a:xfrm>
            <a:off x="7245306" y="2906428"/>
            <a:ext cx="1711570" cy="707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9" name="Rechteck 148"/>
          <p:cNvSpPr/>
          <p:nvPr/>
        </p:nvSpPr>
        <p:spPr>
          <a:xfrm>
            <a:off x="3475326" y="5160666"/>
            <a:ext cx="1711570" cy="707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0" name="Rechteck 149"/>
          <p:cNvSpPr/>
          <p:nvPr/>
        </p:nvSpPr>
        <p:spPr>
          <a:xfrm>
            <a:off x="7332967" y="5110376"/>
            <a:ext cx="1711570" cy="707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1" name="Textfeld 30"/>
          <p:cNvSpPr txBox="1"/>
          <p:nvPr/>
        </p:nvSpPr>
        <p:spPr>
          <a:xfrm>
            <a:off x="3075530" y="1380301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feld 30"/>
          <p:cNvSpPr txBox="1"/>
          <p:nvPr/>
        </p:nvSpPr>
        <p:spPr>
          <a:xfrm>
            <a:off x="6750027" y="1527764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308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rafik 6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634" y="1327888"/>
            <a:ext cx="2923032" cy="2834640"/>
          </a:xfrm>
          <a:prstGeom prst="rect">
            <a:avLst/>
          </a:prstGeom>
        </p:spPr>
      </p:pic>
      <p:sp>
        <p:nvSpPr>
          <p:cNvPr id="91" name="Rectangle 69"/>
          <p:cNvSpPr>
            <a:spLocks noChangeArrowheads="1"/>
          </p:cNvSpPr>
          <p:nvPr/>
        </p:nvSpPr>
        <p:spPr bwMode="auto">
          <a:xfrm>
            <a:off x="3670197" y="938288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70"/>
          <p:cNvSpPr>
            <a:spLocks noChangeArrowheads="1"/>
          </p:cNvSpPr>
          <p:nvPr/>
        </p:nvSpPr>
        <p:spPr bwMode="auto">
          <a:xfrm rot="16200000">
            <a:off x="3707338" y="843549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A213P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71"/>
          <p:cNvSpPr>
            <a:spLocks noChangeArrowheads="1"/>
          </p:cNvSpPr>
          <p:nvPr/>
        </p:nvSpPr>
        <p:spPr bwMode="auto">
          <a:xfrm rot="16200000">
            <a:off x="3861599" y="886028"/>
            <a:ext cx="45204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F214P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72"/>
          <p:cNvSpPr>
            <a:spLocks noChangeArrowheads="1"/>
          </p:cNvSpPr>
          <p:nvPr/>
        </p:nvSpPr>
        <p:spPr bwMode="auto">
          <a:xfrm rot="16200000">
            <a:off x="4037481" y="865189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V215P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73"/>
          <p:cNvSpPr>
            <a:spLocks noChangeArrowheads="1"/>
          </p:cNvSpPr>
          <p:nvPr/>
        </p:nvSpPr>
        <p:spPr bwMode="auto">
          <a:xfrm rot="16200000">
            <a:off x="4160479" y="771413"/>
            <a:ext cx="647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l-GR" altLang="de-DE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sz="1200" dirty="0">
                <a:solidFill>
                  <a:srgbClr val="000000"/>
                </a:solidFill>
              </a:rPr>
              <a:t>213-216</a:t>
            </a:r>
            <a:endParaRPr lang="de-DE" altLang="de-DE" sz="1200" dirty="0"/>
          </a:p>
        </p:txBody>
      </p:sp>
      <p:sp>
        <p:nvSpPr>
          <p:cNvPr id="96" name="Rectangle 74"/>
          <p:cNvSpPr>
            <a:spLocks noChangeArrowheads="1"/>
          </p:cNvSpPr>
          <p:nvPr/>
        </p:nvSpPr>
        <p:spPr bwMode="auto">
          <a:xfrm>
            <a:off x="4782688" y="938288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625313" y="112389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737804" y="112389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800152" y="112389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950405" y="112389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130295" y="112389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347068" y="112389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03" name="Line 67"/>
          <p:cNvSpPr>
            <a:spLocks noChangeShapeType="1"/>
          </p:cNvSpPr>
          <p:nvPr/>
        </p:nvSpPr>
        <p:spPr bwMode="auto">
          <a:xfrm>
            <a:off x="3682785" y="502228"/>
            <a:ext cx="1260000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tangle 36"/>
          <p:cNvSpPr>
            <a:spLocks noChangeArrowheads="1"/>
          </p:cNvSpPr>
          <p:nvPr/>
        </p:nvSpPr>
        <p:spPr bwMode="auto">
          <a:xfrm>
            <a:off x="4228057" y="303808"/>
            <a:ext cx="34945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5" name="Rectangle 6"/>
          <p:cNvSpPr>
            <a:spLocks noChangeArrowheads="1"/>
          </p:cNvSpPr>
          <p:nvPr/>
        </p:nvSpPr>
        <p:spPr bwMode="auto">
          <a:xfrm>
            <a:off x="5208867" y="1170062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L-685,458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73"/>
          <p:cNvSpPr>
            <a:spLocks noChangeArrowheads="1"/>
          </p:cNvSpPr>
          <p:nvPr/>
        </p:nvSpPr>
        <p:spPr bwMode="auto">
          <a:xfrm rot="16200000">
            <a:off x="4372376" y="771413"/>
            <a:ext cx="647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l-GR" altLang="de-DE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sz="1200" dirty="0" smtClean="0">
                <a:solidFill>
                  <a:srgbClr val="000000"/>
                </a:solidFill>
              </a:rPr>
              <a:t>213-217</a:t>
            </a:r>
            <a:endParaRPr lang="de-DE" altLang="de-DE" sz="1200" dirty="0"/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558965" y="112389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78" name="Rectangle 12"/>
          <p:cNvSpPr>
            <a:spLocks noChangeArrowheads="1"/>
          </p:cNvSpPr>
          <p:nvPr/>
        </p:nvSpPr>
        <p:spPr bwMode="auto">
          <a:xfrm>
            <a:off x="5208867" y="3401949"/>
            <a:ext cx="3157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PSH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9" name="Rectangle 59"/>
          <p:cNvSpPr>
            <a:spLocks noChangeArrowheads="1"/>
          </p:cNvSpPr>
          <p:nvPr/>
        </p:nvSpPr>
        <p:spPr bwMode="auto">
          <a:xfrm>
            <a:off x="3252594" y="368677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0" name="Line 60"/>
          <p:cNvSpPr>
            <a:spLocks noChangeShapeType="1"/>
          </p:cNvSpPr>
          <p:nvPr/>
        </p:nvSpPr>
        <p:spPr bwMode="auto">
          <a:xfrm>
            <a:off x="3454980" y="377752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tangle 59"/>
          <p:cNvSpPr>
            <a:spLocks noChangeArrowheads="1"/>
          </p:cNvSpPr>
          <p:nvPr/>
        </p:nvSpPr>
        <p:spPr bwMode="auto">
          <a:xfrm>
            <a:off x="3252594" y="351548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2" name="Line 60"/>
          <p:cNvSpPr>
            <a:spLocks noChangeShapeType="1"/>
          </p:cNvSpPr>
          <p:nvPr/>
        </p:nvSpPr>
        <p:spPr bwMode="auto">
          <a:xfrm>
            <a:off x="3454980" y="362210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59"/>
          <p:cNvSpPr>
            <a:spLocks noChangeArrowheads="1"/>
          </p:cNvSpPr>
          <p:nvPr/>
        </p:nvSpPr>
        <p:spPr bwMode="auto">
          <a:xfrm>
            <a:off x="3167634" y="2297953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4" name="Line 60"/>
          <p:cNvSpPr>
            <a:spLocks noChangeShapeType="1"/>
          </p:cNvSpPr>
          <p:nvPr/>
        </p:nvSpPr>
        <p:spPr bwMode="auto">
          <a:xfrm>
            <a:off x="3454980" y="238995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59"/>
          <p:cNvSpPr>
            <a:spLocks noChangeArrowheads="1"/>
          </p:cNvSpPr>
          <p:nvPr/>
        </p:nvSpPr>
        <p:spPr bwMode="auto">
          <a:xfrm>
            <a:off x="3252594" y="252100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86" name="Line 60"/>
          <p:cNvSpPr>
            <a:spLocks noChangeShapeType="1"/>
          </p:cNvSpPr>
          <p:nvPr/>
        </p:nvSpPr>
        <p:spPr bwMode="auto">
          <a:xfrm>
            <a:off x="3454980" y="264817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Line 60"/>
          <p:cNvSpPr>
            <a:spLocks noChangeShapeType="1"/>
          </p:cNvSpPr>
          <p:nvPr/>
        </p:nvSpPr>
        <p:spPr bwMode="auto">
          <a:xfrm>
            <a:off x="3454980" y="283025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3252594" y="295007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89" name="Line 60"/>
          <p:cNvSpPr>
            <a:spLocks noChangeShapeType="1"/>
          </p:cNvSpPr>
          <p:nvPr/>
        </p:nvSpPr>
        <p:spPr bwMode="auto">
          <a:xfrm>
            <a:off x="3454980" y="304207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59"/>
          <p:cNvSpPr>
            <a:spLocks noChangeArrowheads="1"/>
          </p:cNvSpPr>
          <p:nvPr/>
        </p:nvSpPr>
        <p:spPr bwMode="auto">
          <a:xfrm>
            <a:off x="3252594" y="316617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8" name="Line 60"/>
          <p:cNvSpPr>
            <a:spLocks noChangeShapeType="1"/>
          </p:cNvSpPr>
          <p:nvPr/>
        </p:nvSpPr>
        <p:spPr bwMode="auto">
          <a:xfrm>
            <a:off x="3454980" y="325817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tangle 59"/>
          <p:cNvSpPr>
            <a:spLocks noChangeArrowheads="1"/>
          </p:cNvSpPr>
          <p:nvPr/>
        </p:nvSpPr>
        <p:spPr bwMode="auto">
          <a:xfrm>
            <a:off x="3252594" y="273791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pic>
        <p:nvPicPr>
          <p:cNvPr id="110" name="Grafik 10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58"/>
          <a:stretch/>
        </p:blipFill>
        <p:spPr>
          <a:xfrm>
            <a:off x="6819132" y="1962782"/>
            <a:ext cx="2255520" cy="2158577"/>
          </a:xfrm>
          <a:prstGeom prst="rect">
            <a:avLst/>
          </a:prstGeom>
        </p:spPr>
      </p:pic>
      <p:sp>
        <p:nvSpPr>
          <p:cNvPr id="111" name="Rectangle 69"/>
          <p:cNvSpPr>
            <a:spLocks noChangeArrowheads="1"/>
          </p:cNvSpPr>
          <p:nvPr/>
        </p:nvSpPr>
        <p:spPr bwMode="auto">
          <a:xfrm>
            <a:off x="7297317" y="1546342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70"/>
          <p:cNvSpPr>
            <a:spLocks noChangeArrowheads="1"/>
          </p:cNvSpPr>
          <p:nvPr/>
        </p:nvSpPr>
        <p:spPr bwMode="auto">
          <a:xfrm rot="16200000">
            <a:off x="7334458" y="1451603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A213P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71"/>
          <p:cNvSpPr>
            <a:spLocks noChangeArrowheads="1"/>
          </p:cNvSpPr>
          <p:nvPr/>
        </p:nvSpPr>
        <p:spPr bwMode="auto">
          <a:xfrm rot="16200000">
            <a:off x="7488719" y="1494082"/>
            <a:ext cx="45204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F214P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72"/>
          <p:cNvSpPr>
            <a:spLocks noChangeArrowheads="1"/>
          </p:cNvSpPr>
          <p:nvPr/>
        </p:nvSpPr>
        <p:spPr bwMode="auto">
          <a:xfrm rot="16200000">
            <a:off x="7664601" y="1473243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V215P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73"/>
          <p:cNvSpPr>
            <a:spLocks noChangeArrowheads="1"/>
          </p:cNvSpPr>
          <p:nvPr/>
        </p:nvSpPr>
        <p:spPr bwMode="auto">
          <a:xfrm rot="16200000">
            <a:off x="7787599" y="1379467"/>
            <a:ext cx="647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l-GR" altLang="de-DE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sz="1200" dirty="0">
                <a:solidFill>
                  <a:srgbClr val="000000"/>
                </a:solidFill>
              </a:rPr>
              <a:t>213-216</a:t>
            </a:r>
            <a:endParaRPr lang="de-DE" altLang="de-DE" sz="1200" dirty="0"/>
          </a:p>
        </p:txBody>
      </p:sp>
      <p:sp>
        <p:nvSpPr>
          <p:cNvPr id="116" name="Rectangle 74"/>
          <p:cNvSpPr>
            <a:spLocks noChangeArrowheads="1"/>
          </p:cNvSpPr>
          <p:nvPr/>
        </p:nvSpPr>
        <p:spPr bwMode="auto">
          <a:xfrm>
            <a:off x="8409808" y="1546342"/>
            <a:ext cx="184666" cy="2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WT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252433" y="173195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364924" y="173195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427272" y="173195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577525" y="173195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757415" y="173195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974188" y="173195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3" name="Line 67"/>
          <p:cNvSpPr>
            <a:spLocks noChangeShapeType="1"/>
          </p:cNvSpPr>
          <p:nvPr/>
        </p:nvSpPr>
        <p:spPr bwMode="auto">
          <a:xfrm>
            <a:off x="7309905" y="1110282"/>
            <a:ext cx="1260000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Rectangle 36"/>
          <p:cNvSpPr>
            <a:spLocks noChangeArrowheads="1"/>
          </p:cNvSpPr>
          <p:nvPr/>
        </p:nvSpPr>
        <p:spPr bwMode="auto">
          <a:xfrm>
            <a:off x="7811897" y="911862"/>
            <a:ext cx="4360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POPC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5" name="Rectangle 6"/>
          <p:cNvSpPr>
            <a:spLocks noChangeArrowheads="1"/>
          </p:cNvSpPr>
          <p:nvPr/>
        </p:nvSpPr>
        <p:spPr bwMode="auto">
          <a:xfrm>
            <a:off x="8835987" y="1778116"/>
            <a:ext cx="6892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L-685,458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73"/>
          <p:cNvSpPr>
            <a:spLocks noChangeArrowheads="1"/>
          </p:cNvSpPr>
          <p:nvPr/>
        </p:nvSpPr>
        <p:spPr bwMode="auto">
          <a:xfrm rot="16200000">
            <a:off x="7999496" y="1379467"/>
            <a:ext cx="647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l-GR" altLang="de-DE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sz="1200" dirty="0" smtClean="0">
                <a:solidFill>
                  <a:srgbClr val="000000"/>
                </a:solidFill>
              </a:rPr>
              <a:t>213-217</a:t>
            </a:r>
            <a:endParaRPr lang="de-DE" altLang="de-DE" sz="1200" dirty="0"/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186085" y="173195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8" name="Rectangle 59"/>
          <p:cNvSpPr>
            <a:spLocks noChangeArrowheads="1"/>
          </p:cNvSpPr>
          <p:nvPr/>
        </p:nvSpPr>
        <p:spPr bwMode="auto">
          <a:xfrm>
            <a:off x="6861109" y="375079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9" name="Line 60"/>
          <p:cNvSpPr>
            <a:spLocks noChangeShapeType="1"/>
          </p:cNvSpPr>
          <p:nvPr/>
        </p:nvSpPr>
        <p:spPr bwMode="auto">
          <a:xfrm>
            <a:off x="7063495" y="382248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Rectangle 59"/>
          <p:cNvSpPr>
            <a:spLocks noChangeArrowheads="1"/>
          </p:cNvSpPr>
          <p:nvPr/>
        </p:nvSpPr>
        <p:spPr bwMode="auto">
          <a:xfrm>
            <a:off x="6861109" y="362712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1" name="Line 60"/>
          <p:cNvSpPr>
            <a:spLocks noChangeShapeType="1"/>
          </p:cNvSpPr>
          <p:nvPr/>
        </p:nvSpPr>
        <p:spPr bwMode="auto">
          <a:xfrm>
            <a:off x="7063495" y="374327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Rectangle 59"/>
          <p:cNvSpPr>
            <a:spLocks noChangeArrowheads="1"/>
          </p:cNvSpPr>
          <p:nvPr/>
        </p:nvSpPr>
        <p:spPr bwMode="auto">
          <a:xfrm>
            <a:off x="6776149" y="2028586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3" name="Line 60"/>
          <p:cNvSpPr>
            <a:spLocks noChangeShapeType="1"/>
          </p:cNvSpPr>
          <p:nvPr/>
        </p:nvSpPr>
        <p:spPr bwMode="auto">
          <a:xfrm>
            <a:off x="7063495" y="212058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Rectangle 59"/>
          <p:cNvSpPr>
            <a:spLocks noChangeArrowheads="1"/>
          </p:cNvSpPr>
          <p:nvPr/>
        </p:nvSpPr>
        <p:spPr bwMode="auto">
          <a:xfrm>
            <a:off x="6861109" y="218971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135" name="Line 60"/>
          <p:cNvSpPr>
            <a:spLocks noChangeShapeType="1"/>
          </p:cNvSpPr>
          <p:nvPr/>
        </p:nvSpPr>
        <p:spPr bwMode="auto">
          <a:xfrm>
            <a:off x="7063495" y="231689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Line 60"/>
          <p:cNvSpPr>
            <a:spLocks noChangeShapeType="1"/>
          </p:cNvSpPr>
          <p:nvPr/>
        </p:nvSpPr>
        <p:spPr bwMode="auto">
          <a:xfrm>
            <a:off x="7063495" y="254659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Rectangle 59"/>
          <p:cNvSpPr>
            <a:spLocks noChangeArrowheads="1"/>
          </p:cNvSpPr>
          <p:nvPr/>
        </p:nvSpPr>
        <p:spPr bwMode="auto">
          <a:xfrm>
            <a:off x="6861109" y="269023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38" name="Line 60"/>
          <p:cNvSpPr>
            <a:spLocks noChangeShapeType="1"/>
          </p:cNvSpPr>
          <p:nvPr/>
        </p:nvSpPr>
        <p:spPr bwMode="auto">
          <a:xfrm>
            <a:off x="7063495" y="278223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ectangle 59"/>
          <p:cNvSpPr>
            <a:spLocks noChangeArrowheads="1"/>
          </p:cNvSpPr>
          <p:nvPr/>
        </p:nvSpPr>
        <p:spPr bwMode="auto">
          <a:xfrm>
            <a:off x="6861109" y="300635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0" name="Line 60"/>
          <p:cNvSpPr>
            <a:spLocks noChangeShapeType="1"/>
          </p:cNvSpPr>
          <p:nvPr/>
        </p:nvSpPr>
        <p:spPr bwMode="auto">
          <a:xfrm>
            <a:off x="7063495" y="309835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59"/>
          <p:cNvSpPr>
            <a:spLocks noChangeArrowheads="1"/>
          </p:cNvSpPr>
          <p:nvPr/>
        </p:nvSpPr>
        <p:spPr bwMode="auto">
          <a:xfrm>
            <a:off x="6861109" y="245426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67" name="Rectangle 12"/>
          <p:cNvSpPr>
            <a:spLocks noChangeArrowheads="1"/>
          </p:cNvSpPr>
          <p:nvPr/>
        </p:nvSpPr>
        <p:spPr bwMode="auto">
          <a:xfrm>
            <a:off x="8835987" y="3401949"/>
            <a:ext cx="11092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PSH (</a:t>
            </a:r>
            <a:r>
              <a:rPr kumimoji="0" lang="de-DE" altLang="de-DE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monomer)</a:t>
            </a:r>
            <a:endParaRPr kumimoji="0" lang="de-DE" altLang="de-DE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3703180" y="3389318"/>
            <a:ext cx="1378774" cy="2327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7250518" y="3375029"/>
            <a:ext cx="1378774" cy="2327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Textfeld 30"/>
          <p:cNvSpPr txBox="1"/>
          <p:nvPr/>
        </p:nvSpPr>
        <p:spPr>
          <a:xfrm>
            <a:off x="3135166" y="2078073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feld 30"/>
          <p:cNvSpPr txBox="1"/>
          <p:nvPr/>
        </p:nvSpPr>
        <p:spPr>
          <a:xfrm>
            <a:off x="6728201" y="1839963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tangle 12"/>
          <p:cNvSpPr>
            <a:spLocks noChangeArrowheads="1"/>
          </p:cNvSpPr>
          <p:nvPr/>
        </p:nvSpPr>
        <p:spPr bwMode="auto">
          <a:xfrm>
            <a:off x="8835987" y="2821094"/>
            <a:ext cx="11092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>
                <a:solidFill>
                  <a:srgbClr val="000000"/>
                </a:solidFill>
                <a:cs typeface="Arial" panose="020B0604020202020204" pitchFamily="34" charset="0"/>
              </a:rPr>
              <a:t>PSH (monomer</a:t>
            </a:r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)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3" name="Rectangle 12"/>
          <p:cNvSpPr>
            <a:spLocks noChangeArrowheads="1"/>
          </p:cNvSpPr>
          <p:nvPr/>
        </p:nvSpPr>
        <p:spPr bwMode="auto">
          <a:xfrm>
            <a:off x="8835987" y="3583998"/>
            <a:ext cx="18242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PSH 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degradation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product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)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031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Breitbild</PresentationFormat>
  <Paragraphs>130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26</cp:revision>
  <dcterms:created xsi:type="dcterms:W3CDTF">2022-01-07T11:19:36Z</dcterms:created>
  <dcterms:modified xsi:type="dcterms:W3CDTF">2022-05-03T09:00:53Z</dcterms:modified>
</cp:coreProperties>
</file>